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6/6/2022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W" dirty="0" smtClean="0"/>
              <a:t>CREATIVE PLAY</a:t>
            </a:r>
            <a:endParaRPr lang="en-ZW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W" dirty="0" smtClean="0"/>
              <a:t>FOR PRE-SCHOOLERS</a:t>
            </a:r>
          </a:p>
          <a:p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3788939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 smtClean="0"/>
              <a:t>KEY POINTS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W" dirty="0" smtClean="0"/>
              <a:t>Pre-schoolers learn and develop through  creative  activities  like  drama. Craft , Music and dance</a:t>
            </a:r>
          </a:p>
          <a:p>
            <a:r>
              <a:rPr lang="en-ZW" dirty="0" smtClean="0"/>
              <a:t>Experiencing, discovering and experimenting are very important un pre-schoolers creative activities</a:t>
            </a:r>
          </a:p>
          <a:p>
            <a:r>
              <a:rPr lang="en-ZW" dirty="0" smtClean="0"/>
              <a:t>Encourage pre-schoolers by letting them lead creative activities, give them time and space and praising them</a:t>
            </a:r>
          </a:p>
          <a:p>
            <a:r>
              <a:rPr lang="en-ZW" dirty="0" smtClean="0"/>
              <a:t>You can adapt creative activities for pre-schoolers with diverse abilities</a:t>
            </a:r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909506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b="1" dirty="0" smtClean="0">
                <a:solidFill>
                  <a:srgbClr val="0070C0"/>
                </a:solidFill>
              </a:rPr>
              <a:t>Why creative playing?</a:t>
            </a:r>
            <a:endParaRPr lang="en-ZW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W" dirty="0" smtClean="0"/>
              <a:t>Develop imagination and creativity</a:t>
            </a:r>
            <a:br>
              <a:rPr lang="en-ZW" dirty="0" smtClean="0"/>
            </a:br>
            <a:r>
              <a:rPr lang="en-ZW" dirty="0" smtClean="0"/>
              <a:t>build confidence.</a:t>
            </a:r>
          </a:p>
          <a:p>
            <a:r>
              <a:rPr lang="en-ZW" dirty="0" smtClean="0"/>
              <a:t>Understand and express emotions.</a:t>
            </a:r>
          </a:p>
          <a:p>
            <a:r>
              <a:rPr lang="en-ZW" dirty="0" smtClean="0"/>
              <a:t>Learn about the world and their place in it.</a:t>
            </a:r>
          </a:p>
          <a:p>
            <a:r>
              <a:rPr lang="en-ZW" dirty="0" smtClean="0"/>
              <a:t>Communicate thoughts ,experience or idea.</a:t>
            </a:r>
          </a:p>
          <a:p>
            <a:r>
              <a:rPr lang="en-ZW" dirty="0" smtClean="0"/>
              <a:t>Practise and improve social skills.</a:t>
            </a:r>
          </a:p>
          <a:p>
            <a:r>
              <a:rPr lang="en-ZW" dirty="0" smtClean="0"/>
              <a:t>Practise and improve fine motor-skills, gross motor-skills and hand-eye coordination.</a:t>
            </a:r>
          </a:p>
          <a:p>
            <a:r>
              <a:rPr lang="en-ZW" dirty="0" smtClean="0"/>
              <a:t>Build vocabulary and memory.</a:t>
            </a:r>
          </a:p>
          <a:p>
            <a:r>
              <a:rPr lang="en-ZW" dirty="0" smtClean="0"/>
              <a:t>Practise decision making, problem solving and critical thinking. </a:t>
            </a:r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3490269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W" b="1" dirty="0" smtClean="0">
                <a:solidFill>
                  <a:srgbClr val="0070C0"/>
                </a:solidFill>
              </a:rPr>
              <a:t>Encouraging them to be creative!</a:t>
            </a:r>
            <a:endParaRPr lang="en-ZW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ZW" dirty="0" smtClean="0"/>
              <a:t>Pre-schoolers are spontaneous and they love it while not forgetting they have a short attention span. So </a:t>
            </a:r>
            <a:r>
              <a:rPr lang="en-ZW" b="1" dirty="0" smtClean="0"/>
              <a:t>FOLLOW THEIR LEAD </a:t>
            </a:r>
            <a:r>
              <a:rPr lang="en-ZW" dirty="0" smtClean="0"/>
              <a:t>thus is fundamentally important that each child explore their own creative interests and express themselves</a:t>
            </a:r>
          </a:p>
          <a:p>
            <a:r>
              <a:rPr lang="en-ZW" b="1" dirty="0" smtClean="0"/>
              <a:t>Children need praise or they will need you to join in the fun. </a:t>
            </a:r>
            <a:r>
              <a:rPr lang="en-ZW" dirty="0" smtClean="0"/>
              <a:t>They need to feel important and be heard  and see you doing the same as they are doing. So</a:t>
            </a:r>
            <a:r>
              <a:rPr lang="en-ZW" b="1" dirty="0" smtClean="0"/>
              <a:t> you also need to show them different ways of doing things.</a:t>
            </a:r>
          </a:p>
          <a:p>
            <a:endParaRPr lang="en-ZW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ZW" dirty="0" smtClean="0"/>
              <a:t>They need to be heard and you really have to pay attention. Dealing with kids requires </a:t>
            </a:r>
            <a:r>
              <a:rPr lang="en-ZW" b="1" dirty="0" smtClean="0"/>
              <a:t>Passion! </a:t>
            </a:r>
            <a:endParaRPr lang="en-ZW" dirty="0" smtClean="0"/>
          </a:p>
          <a:p>
            <a:endParaRPr lang="en-ZW" b="1" dirty="0"/>
          </a:p>
          <a:p>
            <a:r>
              <a:rPr lang="en-ZW" b="1" dirty="0" smtClean="0"/>
              <a:t>Its important that you work on burning their energy out. So  that they can actually rest when its time to rest,</a:t>
            </a:r>
          </a:p>
          <a:p>
            <a:pPr marL="0" indent="0">
              <a:buNone/>
            </a:pPr>
            <a:endParaRPr lang="en-ZW" b="1" dirty="0"/>
          </a:p>
        </p:txBody>
      </p:sp>
    </p:spTree>
    <p:extLst>
      <p:ext uri="{BB962C8B-B14F-4D97-AF65-F5344CB8AC3E}">
        <p14:creationId xmlns:p14="http://schemas.microsoft.com/office/powerpoint/2010/main" val="3343739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b="1" dirty="0" smtClean="0">
                <a:solidFill>
                  <a:srgbClr val="0070C0"/>
                </a:solidFill>
              </a:rPr>
              <a:t>Suggested Activities</a:t>
            </a:r>
            <a:endParaRPr lang="en-ZW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ZW" dirty="0" smtClean="0"/>
              <a:t>Pre-schoolers  like expressing themselves and their ideas through using crayons, paints, playdough, clay, scissors, glue and paper.</a:t>
            </a:r>
          </a:p>
          <a:p>
            <a:r>
              <a:rPr lang="en-ZW" dirty="0" smtClean="0"/>
              <a:t>First step is allow them to make basic  shapes as they enjoy experimenting with texture, space and colours </a:t>
            </a:r>
            <a:endParaRPr lang="en-ZW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ZW" b="1" dirty="0" smtClean="0">
                <a:solidFill>
                  <a:srgbClr val="002060"/>
                </a:solidFill>
              </a:rPr>
              <a:t>What Can you do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ZW" sz="1200" dirty="0" smtClean="0"/>
              <a:t>Keep a </a:t>
            </a:r>
            <a:r>
              <a:rPr lang="en-ZW" sz="1200" dirty="0" smtClean="0">
                <a:solidFill>
                  <a:srgbClr val="00B050"/>
                </a:solidFill>
              </a:rPr>
              <a:t>busybox</a:t>
            </a:r>
            <a:r>
              <a:rPr lang="en-ZW" sz="1200" dirty="0" smtClean="0"/>
              <a:t> of new and recycled play materials like string, paper scraps, patty pans, paddle pop sticks, stickers and straws so they can make whatever they want.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ZW" sz="1200" dirty="0" smtClean="0"/>
              <a:t>Give each child an </a:t>
            </a:r>
            <a:r>
              <a:rPr lang="en-ZW" sz="1200" dirty="0" smtClean="0">
                <a:solidFill>
                  <a:srgbClr val="00B050"/>
                </a:solidFill>
              </a:rPr>
              <a:t>empty cardboard </a:t>
            </a:r>
            <a:r>
              <a:rPr lang="en-ZW" sz="1200" dirty="0" smtClean="0"/>
              <a:t>box to decorate=they might make a  house ,boat. Truck etc-whatever they are interested in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ZW" sz="1200" dirty="0" smtClean="0"/>
              <a:t>Make </a:t>
            </a:r>
            <a:r>
              <a:rPr lang="en-ZW" sz="1200" dirty="0" smtClean="0">
                <a:solidFill>
                  <a:srgbClr val="00B050"/>
                </a:solidFill>
              </a:rPr>
              <a:t>Puppets</a:t>
            </a:r>
            <a:r>
              <a:rPr lang="en-ZW" sz="1200" dirty="0" smtClean="0"/>
              <a:t> –use empty kitchen rolls, small plastic juice bottles or gloves, socks or toilet rolls to make puppets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ZW" sz="1200" dirty="0" smtClean="0"/>
              <a:t>Go on </a:t>
            </a:r>
            <a:r>
              <a:rPr lang="en-ZW" sz="1200" dirty="0" smtClean="0">
                <a:solidFill>
                  <a:srgbClr val="00B050"/>
                </a:solidFill>
              </a:rPr>
              <a:t>nature walks </a:t>
            </a:r>
            <a:r>
              <a:rPr lang="en-ZW" sz="1200" dirty="0" smtClean="0"/>
              <a:t>to look for natural materials to make art. For example , they cab use these to draw, make a collage or </a:t>
            </a:r>
            <a:r>
              <a:rPr lang="en-ZW" sz="1200" dirty="0"/>
              <a:t>n</a:t>
            </a:r>
            <a:r>
              <a:rPr lang="en-ZW" sz="1200" dirty="0" smtClean="0"/>
              <a:t>atural doll or dip into paint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ZW" sz="1200" dirty="0" smtClean="0"/>
              <a:t>Use children apps or computers to make digital art</a:t>
            </a:r>
            <a:endParaRPr lang="en-ZW" sz="1200" dirty="0"/>
          </a:p>
        </p:txBody>
      </p:sp>
    </p:spTree>
    <p:extLst>
      <p:ext uri="{BB962C8B-B14F-4D97-AF65-F5344CB8AC3E}">
        <p14:creationId xmlns:p14="http://schemas.microsoft.com/office/powerpoint/2010/main" val="2470028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b="1" dirty="0" smtClean="0">
                <a:solidFill>
                  <a:srgbClr val="0070C0"/>
                </a:solidFill>
              </a:rPr>
              <a:t>Drama</a:t>
            </a:r>
            <a:endParaRPr lang="en-ZW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ZW" b="1" dirty="0" smtClean="0"/>
          </a:p>
          <a:p>
            <a:r>
              <a:rPr lang="en-ZW" sz="1400" dirty="0" smtClean="0"/>
              <a:t>Songs and stories are the basis of pre-school ;earning  so it important you leverage on this. They are usually completely involved in storytelling so  we use  it as a way to build and practise vocabulary and learn about the structure of stories. Playing nurse  thy can see someone else from a different point of view. </a:t>
            </a:r>
            <a:endParaRPr lang="en-ZW" sz="1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ZW" dirty="0" smtClean="0"/>
              <a:t>Drama Activities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ZW" sz="1400" dirty="0" smtClean="0"/>
              <a:t>Start a dress-up bag or bag-use old clothes or encourage kids parents to create costumes, find cheap unusual clothes and props at shops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ZW" sz="1400" dirty="0" smtClean="0"/>
              <a:t>Puppet play-out on a puppet show and even use a cardboard box to </a:t>
            </a:r>
            <a:r>
              <a:rPr lang="en-ZW" sz="1400" dirty="0"/>
              <a:t>c</a:t>
            </a:r>
            <a:r>
              <a:rPr lang="en-ZW" sz="1400" dirty="0" smtClean="0"/>
              <a:t>reate a puppet theatre.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ZW" sz="1400" dirty="0" smtClean="0"/>
              <a:t>Act </a:t>
            </a:r>
            <a:r>
              <a:rPr lang="en-ZW" sz="1400" dirty="0" smtClean="0"/>
              <a:t>ou</a:t>
            </a:r>
            <a:r>
              <a:rPr lang="en-ZW" sz="1400" dirty="0" smtClean="0"/>
              <a:t> things from daily life e.g. going to the shops, being  a pet zoo animal etc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ZW" sz="1400" dirty="0" smtClean="0"/>
              <a:t>At Storytime let them act out some parts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ZW" sz="1400" dirty="0" smtClean="0"/>
              <a:t>Video them and show them how to create and share them</a:t>
            </a:r>
            <a:endParaRPr lang="en-ZW" sz="1400" dirty="0"/>
          </a:p>
        </p:txBody>
      </p:sp>
    </p:spTree>
    <p:extLst>
      <p:ext uri="{BB962C8B-B14F-4D97-AF65-F5344CB8AC3E}">
        <p14:creationId xmlns:p14="http://schemas.microsoft.com/office/powerpoint/2010/main" val="651640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W" dirty="0" smtClean="0"/>
              <a:t>Music/Sound/Movement &amp;Dance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ZW" sz="1600" b="1" dirty="0" smtClean="0"/>
              <a:t>Key Notes</a:t>
            </a:r>
          </a:p>
          <a:p>
            <a:pPr marL="0" indent="0">
              <a:buNone/>
            </a:pPr>
            <a:r>
              <a:rPr lang="en-ZW" sz="1600" dirty="0" smtClean="0"/>
              <a:t>Kids generally like singing so look for song with repetition and simple melodies for this age group.</a:t>
            </a:r>
          </a:p>
          <a:p>
            <a:pPr marL="0" indent="0">
              <a:buNone/>
            </a:pPr>
            <a:r>
              <a:rPr lang="en-ZW" sz="1600" dirty="0" smtClean="0"/>
              <a:t>Encourage to makeup own words to songs.</a:t>
            </a:r>
          </a:p>
          <a:p>
            <a:pPr marL="0" indent="0">
              <a:buNone/>
            </a:pPr>
            <a:r>
              <a:rPr lang="en-ZW" sz="1600" dirty="0" smtClean="0"/>
              <a:t>Or let them recognise and name favourite sung  by singing parts of them</a:t>
            </a:r>
          </a:p>
          <a:p>
            <a:pPr marL="0" indent="0">
              <a:buNone/>
            </a:pPr>
            <a:r>
              <a:rPr lang="en-ZW" sz="1600" dirty="0" smtClean="0"/>
              <a:t>Encourage them to make up actions that go along with certain songs.</a:t>
            </a:r>
            <a:endParaRPr lang="en-ZW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ZW" b="1" dirty="0" smtClean="0">
                <a:solidFill>
                  <a:srgbClr val="00B050"/>
                </a:solidFill>
              </a:rPr>
              <a:t>Activities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ZW" dirty="0" smtClean="0"/>
              <a:t>Point out sounds with steady beats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ZW" dirty="0" smtClean="0"/>
              <a:t>Make homemade instruments wit kids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ZW" dirty="0" smtClean="0"/>
              <a:t>With short videos or animals making sounds and moving in the wild and let them try imitate it e.g., one child makes a drum sound like a plodding elephant or shaker sound of a slithering snake or dance like a silly monkey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ZW" dirty="0" smtClean="0"/>
              <a:t>Listen to music pieces e.g. </a:t>
            </a:r>
            <a:r>
              <a:rPr lang="en-ZW" b="1" i="1" dirty="0" smtClean="0"/>
              <a:t>Peter and the wolf” or “ The carnival of animals”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ZW" b="1" i="1" dirty="0" smtClean="0"/>
              <a:t>“itsy bisty spider Sing</a:t>
            </a:r>
            <a:r>
              <a:rPr lang="en-ZW" i="1" dirty="0" smtClean="0"/>
              <a:t> </a:t>
            </a:r>
            <a:r>
              <a:rPr lang="en-ZW" i="1" dirty="0"/>
              <a:t>songs,chnats and rhymes like </a:t>
            </a:r>
            <a:endParaRPr lang="en-ZW" b="1" i="1" dirty="0"/>
          </a:p>
        </p:txBody>
      </p:sp>
    </p:spTree>
    <p:extLst>
      <p:ext uri="{BB962C8B-B14F-4D97-AF65-F5344CB8AC3E}">
        <p14:creationId xmlns:p14="http://schemas.microsoft.com/office/powerpoint/2010/main" val="1254551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 smtClean="0"/>
              <a:t>Pre-schoolers with diverse abilities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W" dirty="0" smtClean="0"/>
              <a:t>Adapt creative pre-schooler with diverse abilities  for example </a:t>
            </a:r>
          </a:p>
          <a:p>
            <a:pPr marL="0" indent="0">
              <a:buNone/>
            </a:pPr>
            <a:r>
              <a:rPr lang="en-ZW" b="1" dirty="0" smtClean="0"/>
              <a:t>Need help with creative play skills-</a:t>
            </a:r>
            <a:r>
              <a:rPr lang="en-ZW" dirty="0" smtClean="0"/>
              <a:t>model simple actins like growling like a monster or bang a dram, or break down the activities to help them understand.</a:t>
            </a:r>
            <a:endParaRPr lang="en-ZW" b="1" dirty="0" smtClean="0"/>
          </a:p>
          <a:p>
            <a:pPr marL="0" indent="0">
              <a:buNone/>
            </a:pPr>
            <a:r>
              <a:rPr lang="en-ZW" b="1" dirty="0" smtClean="0"/>
              <a:t>Has sensory sensitivities-</a:t>
            </a:r>
            <a:r>
              <a:rPr lang="en-ZW" dirty="0" smtClean="0"/>
              <a:t>give them tools to touch things like playdough, play music more quietly or introduce new textures and colours slowly.</a:t>
            </a:r>
            <a:endParaRPr lang="en-ZW" b="1" dirty="0" smtClean="0"/>
          </a:p>
          <a:p>
            <a:pPr marL="0" indent="0">
              <a:buNone/>
            </a:pPr>
            <a:r>
              <a:rPr lang="en-ZW" b="1" dirty="0" smtClean="0"/>
              <a:t>Has vision impairment or fine motor difficulties- </a:t>
            </a:r>
            <a:r>
              <a:rPr lang="en-ZW" dirty="0" smtClean="0"/>
              <a:t>use larger materials and tools e.g. make collages with large oak leafs instead of petals or use chunky crayons instead of pencil.</a:t>
            </a:r>
          </a:p>
          <a:p>
            <a:pPr marL="0" indent="0">
              <a:buNone/>
            </a:pPr>
            <a:r>
              <a:rPr lang="en-ZW" b="1" dirty="0" smtClean="0"/>
              <a:t>Lots of energy-</a:t>
            </a:r>
            <a:r>
              <a:rPr lang="en-ZW" dirty="0" smtClean="0"/>
              <a:t>encourage bigger movement like jumping, swaying arms stretching, crouching or shaking.</a:t>
            </a:r>
          </a:p>
          <a:p>
            <a:pPr marL="0" indent="0">
              <a:buNone/>
            </a:pPr>
            <a:r>
              <a:rPr lang="en-ZW" b="1" dirty="0" smtClean="0"/>
              <a:t>Limited mobility- </a:t>
            </a:r>
            <a:r>
              <a:rPr lang="en-ZW" dirty="0" smtClean="0"/>
              <a:t>collect play materials and out them within reach.</a:t>
            </a:r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4162049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 smtClean="0"/>
              <a:t>Suggested Games</a:t>
            </a:r>
            <a:endParaRPr lang="en-Z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W" b="1" dirty="0" smtClean="0">
                <a:solidFill>
                  <a:srgbClr val="00B050"/>
                </a:solidFill>
              </a:rPr>
              <a:t>These are games they can play at home with their family suitable for 3-6 year old</a:t>
            </a:r>
          </a:p>
          <a:p>
            <a:r>
              <a:rPr lang="en-ZW" b="1" dirty="0" smtClean="0">
                <a:solidFill>
                  <a:srgbClr val="00B050"/>
                </a:solidFill>
              </a:rPr>
              <a:t>Happy Mirror-</a:t>
            </a:r>
            <a:r>
              <a:rPr lang="en-ZW" dirty="0" smtClean="0"/>
              <a:t>learning geometric shapes like circle, square and triangles</a:t>
            </a:r>
            <a:endParaRPr lang="en-ZW" dirty="0" smtClean="0">
              <a:solidFill>
                <a:srgbClr val="00B050"/>
              </a:solidFill>
            </a:endParaRPr>
          </a:p>
          <a:p>
            <a:r>
              <a:rPr lang="en-ZW" b="1" dirty="0" smtClean="0">
                <a:solidFill>
                  <a:srgbClr val="00B050"/>
                </a:solidFill>
              </a:rPr>
              <a:t>Bing-</a:t>
            </a:r>
            <a:r>
              <a:rPr lang="en-ZW" dirty="0" smtClean="0"/>
              <a:t>flash=card activity to  encourage perseverance on the process of leaning and discovery</a:t>
            </a:r>
            <a:endParaRPr lang="en-ZW" b="1" dirty="0" smtClean="0">
              <a:solidFill>
                <a:srgbClr val="00B050"/>
              </a:solidFill>
            </a:endParaRPr>
          </a:p>
          <a:p>
            <a:r>
              <a:rPr lang="en-ZW" b="1" dirty="0" smtClean="0">
                <a:solidFill>
                  <a:srgbClr val="00B050"/>
                </a:solidFill>
              </a:rPr>
              <a:t>Happy Shapes- </a:t>
            </a:r>
            <a:r>
              <a:rPr lang="en-ZW" dirty="0" smtClean="0"/>
              <a:t>same as happy mirror</a:t>
            </a:r>
          </a:p>
          <a:p>
            <a:r>
              <a:rPr lang="en-ZW" b="1" dirty="0" smtClean="0">
                <a:solidFill>
                  <a:srgbClr val="00B050"/>
                </a:solidFill>
              </a:rPr>
              <a:t>Happy wheel- </a:t>
            </a:r>
            <a:r>
              <a:rPr lang="en-ZW" dirty="0" smtClean="0"/>
              <a:t>interactive game through the practise endurance and lean sorting by shape color and size</a:t>
            </a:r>
          </a:p>
          <a:p>
            <a:r>
              <a:rPr lang="en-ZW" b="1" dirty="0" smtClean="0">
                <a:solidFill>
                  <a:srgbClr val="00B050"/>
                </a:solidFill>
              </a:rPr>
              <a:t>Stars and numbers- </a:t>
            </a:r>
            <a:r>
              <a:rPr lang="en-ZW" dirty="0" smtClean="0"/>
              <a:t>learning the concept of quantity and develop endurance. Can play with members of their family.</a:t>
            </a:r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2981901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86</TotalTime>
  <Words>849</Words>
  <Application>Microsoft Office PowerPoint</Application>
  <PresentationFormat>Widescreen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Century Gothic</vt:lpstr>
      <vt:lpstr>Garamond</vt:lpstr>
      <vt:lpstr>Wingdings</vt:lpstr>
      <vt:lpstr>Savon</vt:lpstr>
      <vt:lpstr>CREATIVE PLAY</vt:lpstr>
      <vt:lpstr>KEY POINTS</vt:lpstr>
      <vt:lpstr>Why creative playing?</vt:lpstr>
      <vt:lpstr>Encouraging them to be creative!</vt:lpstr>
      <vt:lpstr>Suggested Activities</vt:lpstr>
      <vt:lpstr>Drama</vt:lpstr>
      <vt:lpstr>Music/Sound/Movement &amp;Dance</vt:lpstr>
      <vt:lpstr>Pre-schoolers with diverse abilities</vt:lpstr>
      <vt:lpstr>Suggested Games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CREATIVE PLAY</dc:title>
  <dc:creator>martinaa</dc:creator>
  <cp:lastModifiedBy>martinaa</cp:lastModifiedBy>
  <cp:revision>12</cp:revision>
  <dcterms:created xsi:type="dcterms:W3CDTF">2022-06-06T15:00:43Z</dcterms:created>
  <dcterms:modified xsi:type="dcterms:W3CDTF">2022-06-06T16:27:26Z</dcterms:modified>
</cp:coreProperties>
</file>