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1" r:id="rId6"/>
    <p:sldId id="262"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6/6/2022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6/6/2022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W" dirty="0" smtClean="0"/>
              <a:t>High-Impact, Low Prep Activities</a:t>
            </a:r>
            <a:endParaRPr lang="en-ZW" dirty="0"/>
          </a:p>
        </p:txBody>
      </p:sp>
      <p:sp>
        <p:nvSpPr>
          <p:cNvPr id="3" name="Subtitle 2"/>
          <p:cNvSpPr>
            <a:spLocks noGrp="1"/>
          </p:cNvSpPr>
          <p:nvPr>
            <p:ph type="subTitle" idx="1"/>
          </p:nvPr>
        </p:nvSpPr>
        <p:spPr/>
        <p:txBody>
          <a:bodyPr/>
          <a:lstStyle/>
          <a:p>
            <a:r>
              <a:rPr lang="en-ZW" dirty="0" smtClean="0"/>
              <a:t>Its ironic that kids get so much from playtime than they do actually learning!!</a:t>
            </a:r>
            <a:endParaRPr lang="en-ZW" dirty="0"/>
          </a:p>
        </p:txBody>
      </p:sp>
    </p:spTree>
    <p:extLst>
      <p:ext uri="{BB962C8B-B14F-4D97-AF65-F5344CB8AC3E}">
        <p14:creationId xmlns:p14="http://schemas.microsoft.com/office/powerpoint/2010/main" val="36667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Learning in a fun way</a:t>
            </a:r>
            <a:endParaRPr lang="en-ZW" dirty="0"/>
          </a:p>
        </p:txBody>
      </p:sp>
      <p:sp>
        <p:nvSpPr>
          <p:cNvPr id="3" name="Content Placeholder 2"/>
          <p:cNvSpPr>
            <a:spLocks noGrp="1"/>
          </p:cNvSpPr>
          <p:nvPr>
            <p:ph sz="quarter" idx="13"/>
          </p:nvPr>
        </p:nvSpPr>
        <p:spPr/>
        <p:txBody>
          <a:bodyPr/>
          <a:lstStyle/>
          <a:p>
            <a:pPr marL="0" indent="0">
              <a:buNone/>
            </a:pPr>
            <a:r>
              <a:rPr lang="en-ZW" dirty="0" smtClean="0"/>
              <a:t>Remember this is supposed to be fun ! so do not mind them  not </a:t>
            </a:r>
            <a:r>
              <a:rPr lang="en-ZW" dirty="0"/>
              <a:t> </a:t>
            </a:r>
            <a:r>
              <a:rPr lang="en-ZW" dirty="0" smtClean="0"/>
              <a:t>doing exactly what you want. Its all about the process and participation. Just let their inhibitions and imaginations run wild and let them be. Studies show  the most sophiscated thinking happens during playtime that is not organized.</a:t>
            </a:r>
          </a:p>
          <a:p>
            <a:endParaRPr lang="en-ZW" dirty="0"/>
          </a:p>
        </p:txBody>
      </p:sp>
    </p:spTree>
    <p:extLst>
      <p:ext uri="{BB962C8B-B14F-4D97-AF65-F5344CB8AC3E}">
        <p14:creationId xmlns:p14="http://schemas.microsoft.com/office/powerpoint/2010/main" val="220859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W" dirty="0" smtClean="0"/>
              <a:t>1.Making  a multimedia collage</a:t>
            </a:r>
            <a:endParaRPr lang="en-ZW" dirty="0"/>
          </a:p>
        </p:txBody>
      </p:sp>
      <p:sp>
        <p:nvSpPr>
          <p:cNvPr id="3" name="Subtitle 2"/>
          <p:cNvSpPr>
            <a:spLocks noGrp="1"/>
          </p:cNvSpPr>
          <p:nvPr>
            <p:ph type="subTitle" idx="1"/>
          </p:nvPr>
        </p:nvSpPr>
        <p:spPr/>
        <p:txBody>
          <a:bodyPr/>
          <a:lstStyle/>
          <a:p>
            <a:r>
              <a:rPr lang="en-ZW" dirty="0"/>
              <a:t>Creative art area: visual arts</a:t>
            </a:r>
          </a:p>
          <a:p>
            <a:r>
              <a:rPr lang="en-ZW" dirty="0" smtClean="0"/>
              <a:t>!!</a:t>
            </a:r>
            <a:endParaRPr lang="en-ZW" dirty="0"/>
          </a:p>
        </p:txBody>
      </p:sp>
    </p:spTree>
    <p:extLst>
      <p:ext uri="{BB962C8B-B14F-4D97-AF65-F5344CB8AC3E}">
        <p14:creationId xmlns:p14="http://schemas.microsoft.com/office/powerpoint/2010/main" val="385298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Making a  multimedia collage</a:t>
            </a:r>
            <a:endParaRPr lang="en-ZW" dirty="0"/>
          </a:p>
        </p:txBody>
      </p:sp>
      <p:sp>
        <p:nvSpPr>
          <p:cNvPr id="3" name="Content Placeholder 2"/>
          <p:cNvSpPr>
            <a:spLocks noGrp="1"/>
          </p:cNvSpPr>
          <p:nvPr>
            <p:ph sz="quarter" idx="13"/>
          </p:nvPr>
        </p:nvSpPr>
        <p:spPr/>
        <p:txBody>
          <a:bodyPr>
            <a:normAutofit/>
          </a:bodyPr>
          <a:lstStyle/>
          <a:p>
            <a:pPr marL="0" indent="0">
              <a:buNone/>
            </a:pPr>
            <a:r>
              <a:rPr lang="en-ZW" dirty="0" smtClean="0">
                <a:solidFill>
                  <a:srgbClr val="7030A0"/>
                </a:solidFill>
              </a:rPr>
              <a:t>What you need</a:t>
            </a:r>
          </a:p>
          <a:p>
            <a:r>
              <a:rPr lang="en-ZW" sz="1600" dirty="0" smtClean="0"/>
              <a:t>Scrap Materials as needed ( paper scraps, fabric scraps, yarn or netting.</a:t>
            </a:r>
          </a:p>
          <a:p>
            <a:r>
              <a:rPr lang="en-ZW" sz="1600" dirty="0" smtClean="0"/>
              <a:t>Sheets of construction paper, cardboard or other sturdy paper on which to make the collages</a:t>
            </a:r>
          </a:p>
          <a:p>
            <a:r>
              <a:rPr lang="en-ZW" sz="1600" dirty="0" smtClean="0"/>
              <a:t>Fasteners such as Tape &amp; GLUE</a:t>
            </a:r>
          </a:p>
          <a:p>
            <a:r>
              <a:rPr lang="en-ZW" sz="1600" dirty="0" smtClean="0"/>
              <a:t>Damp sponges and paper towels for wiping up drips and spills</a:t>
            </a:r>
            <a:endParaRPr lang="en-ZW" sz="1600" dirty="0"/>
          </a:p>
        </p:txBody>
      </p:sp>
      <p:sp>
        <p:nvSpPr>
          <p:cNvPr id="4" name="Content Placeholder 3"/>
          <p:cNvSpPr>
            <a:spLocks noGrp="1"/>
          </p:cNvSpPr>
          <p:nvPr>
            <p:ph sz="quarter" idx="14"/>
          </p:nvPr>
        </p:nvSpPr>
        <p:spPr/>
        <p:txBody>
          <a:bodyPr>
            <a:normAutofit/>
          </a:bodyPr>
          <a:lstStyle/>
          <a:p>
            <a:pPr marL="0" indent="0">
              <a:buNone/>
            </a:pPr>
            <a:r>
              <a:rPr lang="en-ZW" dirty="0" smtClean="0">
                <a:solidFill>
                  <a:srgbClr val="7030A0"/>
                </a:solidFill>
              </a:rPr>
              <a:t>How to do it</a:t>
            </a:r>
          </a:p>
          <a:p>
            <a:pPr marL="0" indent="0">
              <a:buNone/>
            </a:pPr>
            <a:r>
              <a:rPr lang="en-ZW" sz="1600" dirty="0" smtClean="0"/>
              <a:t>Provide kids with own bin materials</a:t>
            </a:r>
          </a:p>
          <a:p>
            <a:pPr marL="0" indent="0">
              <a:buNone/>
            </a:pPr>
            <a:r>
              <a:rPr lang="en-ZW" sz="1600" dirty="0" smtClean="0"/>
              <a:t>Ask them questions to guide through the process while they work and 4encourage conversation  </a:t>
            </a:r>
            <a:r>
              <a:rPr lang="en-ZW" dirty="0" smtClean="0"/>
              <a:t>“</a:t>
            </a:r>
            <a:r>
              <a:rPr lang="en-ZW" sz="1200" i="1" dirty="0" smtClean="0"/>
              <a:t>what are </a:t>
            </a:r>
            <a:r>
              <a:rPr lang="en-ZW" sz="1200" dirty="0" smtClean="0"/>
              <a:t>you</a:t>
            </a:r>
            <a:r>
              <a:rPr lang="en-ZW" sz="1200" i="1" dirty="0" smtClean="0"/>
              <a:t> making</a:t>
            </a:r>
            <a:r>
              <a:rPr lang="en-ZW" dirty="0" smtClean="0"/>
              <a:t>” </a:t>
            </a:r>
            <a:r>
              <a:rPr lang="en-ZW" i="1" dirty="0" smtClean="0"/>
              <a:t>or “</a:t>
            </a:r>
            <a:r>
              <a:rPr lang="en-ZW" sz="1200" i="1" dirty="0"/>
              <a:t> </a:t>
            </a:r>
            <a:r>
              <a:rPr lang="en-ZW" sz="1200" i="1" dirty="0" smtClean="0"/>
              <a:t>what are you thinking about the buttons “</a:t>
            </a:r>
          </a:p>
          <a:p>
            <a:pPr marL="0" indent="0">
              <a:buNone/>
            </a:pPr>
            <a:r>
              <a:rPr lang="en-ZW" sz="1600" dirty="0" smtClean="0"/>
              <a:t>Remember: They don’t have to create something symbolic like dog or a person as they progress we will get there</a:t>
            </a:r>
            <a:endParaRPr lang="en-ZW" sz="1600" dirty="0"/>
          </a:p>
        </p:txBody>
      </p:sp>
    </p:spTree>
    <p:extLst>
      <p:ext uri="{BB962C8B-B14F-4D97-AF65-F5344CB8AC3E}">
        <p14:creationId xmlns:p14="http://schemas.microsoft.com/office/powerpoint/2010/main" val="9671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4294967295"/>
          </p:nvPr>
        </p:nvSpPr>
        <p:spPr>
          <a:xfrm>
            <a:off x="0" y="1511300"/>
            <a:ext cx="10317163" cy="3863975"/>
          </a:xfrm>
        </p:spPr>
        <p:txBody>
          <a:bodyPr>
            <a:normAutofit/>
          </a:bodyPr>
          <a:lstStyle/>
          <a:p>
            <a:endParaRPr lang="en-ZW" dirty="0" smtClean="0"/>
          </a:p>
          <a:p>
            <a:pPr marL="0" indent="0">
              <a:buNone/>
            </a:pPr>
            <a:endParaRPr lang="en-ZW" sz="1500" dirty="0" smtClean="0"/>
          </a:p>
          <a:p>
            <a:pPr marL="0" indent="0">
              <a:buNone/>
            </a:pPr>
            <a:endParaRPr lang="en-ZW" sz="1200" dirty="0" smtClean="0"/>
          </a:p>
          <a:p>
            <a:endParaRPr lang="en-ZW" dirty="0"/>
          </a:p>
          <a:p>
            <a:endParaRPr lang="en-ZW" dirty="0"/>
          </a:p>
        </p:txBody>
      </p:sp>
      <p:sp>
        <p:nvSpPr>
          <p:cNvPr id="10" name="Rectangle 9"/>
          <p:cNvSpPr/>
          <p:nvPr/>
        </p:nvSpPr>
        <p:spPr>
          <a:xfrm>
            <a:off x="1013024" y="2395835"/>
            <a:ext cx="9723239" cy="923330"/>
          </a:xfrm>
          <a:prstGeom prst="rect">
            <a:avLst/>
          </a:prstGeom>
          <a:noFill/>
        </p:spPr>
        <p:txBody>
          <a:bodyPr wrap="square" lIns="91440" tIns="45720" rIns="91440" bIns="45720">
            <a:spAutoFit/>
          </a:bodyPr>
          <a:lstStyle/>
          <a:p>
            <a:pPr algn="ctr"/>
            <a:r>
              <a:rPr lang="en-US" sz="5400" dirty="0" smtClean="0">
                <a:ln w="0"/>
                <a:solidFill>
                  <a:schemeClr val="accent1">
                    <a:lumMod val="75000"/>
                  </a:schemeClr>
                </a:solidFill>
                <a:effectLst>
                  <a:outerShdw blurRad="38100" dist="19050" dir="2700000" algn="tl" rotWithShape="0">
                    <a:schemeClr val="dk1">
                      <a:alpha val="40000"/>
                    </a:schemeClr>
                  </a:outerShdw>
                </a:effectLst>
              </a:rPr>
              <a:t>QUILTING WITH FABRIC SQUARES</a:t>
            </a:r>
            <a:endParaRPr lang="en-US" sz="5400" b="0" cap="none" spc="0" dirty="0">
              <a:ln w="0"/>
              <a:solidFill>
                <a:schemeClr val="accent1">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433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74290"/>
            <a:ext cx="10842171" cy="5570756"/>
          </a:xfrm>
          <a:prstGeom prst="rect">
            <a:avLst/>
          </a:prstGeom>
        </p:spPr>
        <p:txBody>
          <a:bodyPr wrap="square">
            <a:spAutoFit/>
          </a:bodyPr>
          <a:lstStyle/>
          <a:p>
            <a:r>
              <a:rPr lang="en-ZW" sz="1600" dirty="0">
                <a:solidFill>
                  <a:srgbClr val="7030A0"/>
                </a:solidFill>
              </a:rPr>
              <a:t>Creative art area: Art </a:t>
            </a:r>
            <a:r>
              <a:rPr lang="en-ZW" sz="1600" dirty="0" smtClean="0">
                <a:solidFill>
                  <a:srgbClr val="7030A0"/>
                </a:solidFill>
              </a:rPr>
              <a:t>Appreciation</a:t>
            </a:r>
          </a:p>
          <a:p>
            <a:endParaRPr lang="en-ZW" sz="1600" dirty="0">
              <a:solidFill>
                <a:srgbClr val="7030A0"/>
              </a:solidFill>
            </a:endParaRPr>
          </a:p>
          <a:p>
            <a:r>
              <a:rPr lang="en-ZW" dirty="0"/>
              <a:t>CHILDREN GET TO EXPLORE THE DIFFERENT AESTHERTIC OF DIFFERENT FABRICS as they create their own </a:t>
            </a:r>
            <a:r>
              <a:rPr lang="en-ZW" dirty="0" smtClean="0"/>
              <a:t>quilts</a:t>
            </a:r>
          </a:p>
          <a:p>
            <a:endParaRPr lang="en-ZW" dirty="0"/>
          </a:p>
          <a:p>
            <a:r>
              <a:rPr lang="en-ZW" dirty="0" smtClean="0">
                <a:solidFill>
                  <a:srgbClr val="7030A0"/>
                </a:solidFill>
              </a:rPr>
              <a:t>MATERIALS:</a:t>
            </a:r>
          </a:p>
          <a:p>
            <a:endParaRPr lang="en-ZW" dirty="0">
              <a:solidFill>
                <a:srgbClr val="7030A0"/>
              </a:solidFill>
            </a:endParaRPr>
          </a:p>
          <a:p>
            <a:pPr marL="342900" indent="-342900">
              <a:buFont typeface="Arial" panose="020B0604020202020204" pitchFamily="34" charset="0"/>
              <a:buChar char="•"/>
            </a:pPr>
            <a:r>
              <a:rPr lang="en-ZW" sz="1600" dirty="0"/>
              <a:t>PHOTOES Of  QUILTS FROM CRAFT MAGAXINES ( GOODLE SEARCH AND PROJECT IT ON SCREEN)</a:t>
            </a:r>
          </a:p>
          <a:p>
            <a:pPr marL="342900" indent="-342900">
              <a:buFont typeface="Arial" panose="020B0604020202020204" pitchFamily="34" charset="0"/>
              <a:buChar char="•"/>
            </a:pPr>
            <a:r>
              <a:rPr lang="en-ZW" sz="1600" dirty="0"/>
              <a:t>FABRIC PIECE SOF DIFFERENT TEXTURES,COLORS,DESIGNS ,SHAPES (ASK PARENTS COMTRIBITON</a:t>
            </a:r>
          </a:p>
          <a:p>
            <a:pPr marL="342900" indent="-342900">
              <a:buFont typeface="Arial" panose="020B0604020202020204" pitchFamily="34" charset="0"/>
              <a:buChar char="•"/>
            </a:pPr>
            <a:r>
              <a:rPr lang="en-ZW" sz="1600" dirty="0"/>
              <a:t>Masking tape</a:t>
            </a:r>
          </a:p>
          <a:p>
            <a:pPr marL="342900" indent="-342900">
              <a:buFont typeface="Arial" panose="020B0604020202020204" pitchFamily="34" charset="0"/>
              <a:buChar char="•"/>
            </a:pPr>
            <a:r>
              <a:rPr lang="en-ZW" sz="1600" dirty="0"/>
              <a:t>Scissors</a:t>
            </a:r>
          </a:p>
          <a:p>
            <a:endParaRPr lang="en-ZW" dirty="0" smtClean="0">
              <a:solidFill>
                <a:srgbClr val="7030A0"/>
              </a:solidFill>
            </a:endParaRPr>
          </a:p>
          <a:p>
            <a:endParaRPr lang="en-ZW" dirty="0">
              <a:solidFill>
                <a:srgbClr val="7030A0"/>
              </a:solidFill>
            </a:endParaRPr>
          </a:p>
          <a:p>
            <a:r>
              <a:rPr lang="en-ZW" dirty="0" smtClean="0">
                <a:solidFill>
                  <a:srgbClr val="7030A0"/>
                </a:solidFill>
              </a:rPr>
              <a:t>HOW </a:t>
            </a:r>
            <a:r>
              <a:rPr lang="en-ZW" dirty="0">
                <a:solidFill>
                  <a:srgbClr val="7030A0"/>
                </a:solidFill>
              </a:rPr>
              <a:t>TO DO </a:t>
            </a:r>
            <a:r>
              <a:rPr lang="en-ZW" dirty="0" smtClean="0">
                <a:solidFill>
                  <a:srgbClr val="7030A0"/>
                </a:solidFill>
              </a:rPr>
              <a:t>IT</a:t>
            </a:r>
          </a:p>
          <a:p>
            <a:endParaRPr lang="en-ZW" dirty="0">
              <a:solidFill>
                <a:srgbClr val="7030A0"/>
              </a:solidFill>
            </a:endParaRPr>
          </a:p>
          <a:p>
            <a:pPr marL="285750" indent="-285750">
              <a:buFont typeface="Arial" panose="020B0604020202020204" pitchFamily="34" charset="0"/>
              <a:buChar char="•"/>
            </a:pPr>
            <a:r>
              <a:rPr lang="en-ZW" dirty="0"/>
              <a:t>Look at the pictures of quilts with your students. Encourage them to pay attention to shape and color. </a:t>
            </a:r>
            <a:endParaRPr lang="en-ZW" dirty="0" smtClean="0"/>
          </a:p>
          <a:p>
            <a:pPr marL="285750" indent="-285750">
              <a:buFont typeface="Arial" panose="020B0604020202020204" pitchFamily="34" charset="0"/>
              <a:buChar char="•"/>
            </a:pPr>
            <a:r>
              <a:rPr lang="en-ZW" dirty="0" smtClean="0"/>
              <a:t>Help </a:t>
            </a:r>
            <a:r>
              <a:rPr lang="en-ZW" dirty="0"/>
              <a:t>them look for patterns and how smaller pieces of fabric come together to make a larger </a:t>
            </a:r>
            <a:r>
              <a:rPr lang="en-ZW" dirty="0" smtClean="0"/>
              <a:t>picture.</a:t>
            </a:r>
            <a:endParaRPr lang="en-ZW" dirty="0"/>
          </a:p>
          <a:p>
            <a:pPr marL="285750" indent="-285750">
              <a:buFont typeface="Arial" panose="020B0604020202020204" pitchFamily="34" charset="0"/>
              <a:buChar char="•"/>
            </a:pPr>
            <a:r>
              <a:rPr lang="en-ZW" dirty="0"/>
              <a:t>Give each child several a collection  off fabrics and teach them how they can use masking tape  and piece them </a:t>
            </a:r>
            <a:r>
              <a:rPr lang="en-ZW" dirty="0" smtClean="0"/>
              <a:t>together.</a:t>
            </a:r>
            <a:endParaRPr lang="en-ZW" dirty="0"/>
          </a:p>
          <a:p>
            <a:pPr marL="285750" indent="-285750">
              <a:buFont typeface="Arial" panose="020B0604020202020204" pitchFamily="34" charset="0"/>
              <a:buChar char="•"/>
            </a:pPr>
            <a:r>
              <a:rPr lang="en-ZW" dirty="0"/>
              <a:t>Pre-cut strips of tapes  that they can </a:t>
            </a:r>
            <a:r>
              <a:rPr lang="en-ZW" dirty="0" smtClean="0"/>
              <a:t>use.</a:t>
            </a:r>
          </a:p>
          <a:p>
            <a:endParaRPr lang="en-ZW" dirty="0"/>
          </a:p>
          <a:p>
            <a:endParaRPr lang="en-ZW" sz="800" dirty="0"/>
          </a:p>
        </p:txBody>
      </p:sp>
    </p:spTree>
    <p:extLst>
      <p:ext uri="{BB962C8B-B14F-4D97-AF65-F5344CB8AC3E}">
        <p14:creationId xmlns:p14="http://schemas.microsoft.com/office/powerpoint/2010/main" val="267956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Quilting with fabric squares</a:t>
            </a:r>
            <a:endParaRPr lang="en-ZW" dirty="0"/>
          </a:p>
        </p:txBody>
      </p:sp>
      <p:sp>
        <p:nvSpPr>
          <p:cNvPr id="3" name="Content Placeholder 2"/>
          <p:cNvSpPr>
            <a:spLocks noGrp="1"/>
          </p:cNvSpPr>
          <p:nvPr>
            <p:ph sz="quarter" idx="13"/>
          </p:nvPr>
        </p:nvSpPr>
        <p:spPr/>
        <p:txBody>
          <a:bodyPr>
            <a:normAutofit fontScale="85000" lnSpcReduction="20000"/>
          </a:bodyPr>
          <a:lstStyle/>
          <a:p>
            <a:r>
              <a:rPr lang="en-ZW" dirty="0"/>
              <a:t>Remember: its okay if some kids will put many pieces of tapes or one fabric others will actually  construct a larger design its okay</a:t>
            </a:r>
          </a:p>
          <a:p>
            <a:pPr marL="0" indent="0">
              <a:buNone/>
            </a:pPr>
            <a:r>
              <a:rPr lang="en-ZW" dirty="0" smtClean="0">
                <a:solidFill>
                  <a:srgbClr val="7030A0"/>
                </a:solidFill>
              </a:rPr>
              <a:t>Why </a:t>
            </a:r>
            <a:r>
              <a:rPr lang="en-ZW" dirty="0">
                <a:solidFill>
                  <a:srgbClr val="7030A0"/>
                </a:solidFill>
              </a:rPr>
              <a:t>you may ask</a:t>
            </a:r>
            <a:r>
              <a:rPr lang="en-ZW" dirty="0" smtClean="0">
                <a:solidFill>
                  <a:srgbClr val="7030A0"/>
                </a:solidFill>
              </a:rPr>
              <a:t>?</a:t>
            </a:r>
          </a:p>
          <a:p>
            <a:pPr marL="0" indent="0">
              <a:buNone/>
            </a:pPr>
            <a:r>
              <a:rPr lang="en-ZW" dirty="0"/>
              <a:t/>
            </a:r>
            <a:br>
              <a:rPr lang="en-ZW" dirty="0"/>
            </a:br>
            <a:r>
              <a:rPr lang="en-ZW" dirty="0"/>
              <a:t>Anytime you ask anyone  to look at art you encouraging them to think critically, they are forced to perceive shape and color, consider meaning and purpose and explore their own emotions in response to artwork</a:t>
            </a:r>
          </a:p>
          <a:p>
            <a:r>
              <a:rPr lang="en-ZW" dirty="0"/>
              <a:t>This particular activity  also involved practice with fine motor-skills as well as planning and classifying.</a:t>
            </a:r>
          </a:p>
          <a:p>
            <a:r>
              <a:rPr lang="en-ZW" dirty="0"/>
              <a:t>In order to create  a quilt  kids need to evaluate  characteristics  of all different fabric pieces AND THERE IS SOME GEOMETRY THER EIF YOU CONSIDER ALIGNING FABRIC PIECES AND CUTTING OTHER PIECES TO MATCH.</a:t>
            </a:r>
          </a:p>
          <a:p>
            <a:pPr marL="0" indent="0">
              <a:buNone/>
            </a:pPr>
            <a:endParaRPr lang="en-ZW" dirty="0"/>
          </a:p>
        </p:txBody>
      </p:sp>
    </p:spTree>
    <p:extLst>
      <p:ext uri="{BB962C8B-B14F-4D97-AF65-F5344CB8AC3E}">
        <p14:creationId xmlns:p14="http://schemas.microsoft.com/office/powerpoint/2010/main" val="94016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OTHER ACTIVITIES</a:t>
            </a:r>
            <a:endParaRPr lang="en-ZW" dirty="0"/>
          </a:p>
        </p:txBody>
      </p:sp>
      <p:sp>
        <p:nvSpPr>
          <p:cNvPr id="3" name="Text Placeholder 2"/>
          <p:cNvSpPr>
            <a:spLocks noGrp="1"/>
          </p:cNvSpPr>
          <p:nvPr>
            <p:ph type="body" idx="1"/>
          </p:nvPr>
        </p:nvSpPr>
        <p:spPr>
          <a:xfrm>
            <a:off x="685801" y="1662449"/>
            <a:ext cx="3612733" cy="576262"/>
          </a:xfrm>
        </p:spPr>
        <p:txBody>
          <a:bodyPr/>
          <a:lstStyle/>
          <a:p>
            <a:r>
              <a:rPr lang="en-ZW" dirty="0" smtClean="0"/>
              <a:t>SING WITH PARACHUTES</a:t>
            </a:r>
            <a:endParaRPr lang="en-ZW" dirty="0"/>
          </a:p>
        </p:txBody>
      </p:sp>
      <p:sp>
        <p:nvSpPr>
          <p:cNvPr id="4" name="Text Placeholder 3"/>
          <p:cNvSpPr>
            <a:spLocks noGrp="1"/>
          </p:cNvSpPr>
          <p:nvPr>
            <p:ph type="body" sz="half" idx="15"/>
          </p:nvPr>
        </p:nvSpPr>
        <p:spPr>
          <a:xfrm>
            <a:off x="685801" y="2238711"/>
            <a:ext cx="4168209" cy="3135875"/>
          </a:xfrm>
        </p:spPr>
        <p:txBody>
          <a:bodyPr>
            <a:normAutofit fontScale="62500" lnSpcReduction="20000"/>
          </a:bodyPr>
          <a:lstStyle/>
          <a:p>
            <a:r>
              <a:rPr lang="en-ZW" dirty="0" smtClean="0"/>
              <a:t>CREATIVE AREA:MUSIC</a:t>
            </a:r>
          </a:p>
          <a:p>
            <a:r>
              <a:rPr lang="en-ZW" dirty="0" smtClean="0">
                <a:solidFill>
                  <a:srgbClr val="7030A0"/>
                </a:solidFill>
              </a:rPr>
              <a:t>Materials: </a:t>
            </a:r>
            <a:r>
              <a:rPr lang="en-ZW" dirty="0" smtClean="0"/>
              <a:t>a class-size parachute</a:t>
            </a:r>
          </a:p>
          <a:p>
            <a:r>
              <a:rPr lang="en-ZW" dirty="0" smtClean="0">
                <a:solidFill>
                  <a:srgbClr val="7030A0"/>
                </a:solidFill>
              </a:rPr>
              <a:t>How to do it</a:t>
            </a:r>
          </a:p>
          <a:p>
            <a:r>
              <a:rPr lang="en-ZW" dirty="0" smtClean="0"/>
              <a:t>Find a large empty space or go outside and let the children circle around the parachute. This will include music and noise-making</a:t>
            </a:r>
          </a:p>
          <a:p>
            <a:r>
              <a:rPr lang="en-ZW" dirty="0" smtClean="0"/>
              <a:t>Demonstrate to them difference between high-pitch and low –pitch sounds. Match these two when the parachute is high and low. Ask them to join in the fun now</a:t>
            </a:r>
          </a:p>
          <a:p>
            <a:r>
              <a:rPr lang="en-ZW" dirty="0" smtClean="0">
                <a:solidFill>
                  <a:srgbClr val="7030A0"/>
                </a:solidFill>
              </a:rPr>
              <a:t>Why you may ask ?</a:t>
            </a:r>
            <a:r>
              <a:rPr lang="en-ZW" dirty="0" smtClean="0"/>
              <a:t/>
            </a:r>
            <a:br>
              <a:rPr lang="en-ZW" dirty="0" smtClean="0"/>
            </a:br>
            <a:r>
              <a:rPr lang="en-ZW" dirty="0" smtClean="0"/>
              <a:t>Music stimulates auditory and emotional areas which create pleasant feelings for melodic sounds and unpleasant feeling for dissonant sounds. Studies show that we learn this even as toddlers and the also discovered the same area of the brain that processes music is also responsible for mathematical reasoning. So even a syour raising that parachute up d down   trying to match pitch, you're also helping create a stronger sense of mathematical concepts in your students</a:t>
            </a:r>
            <a:endParaRPr lang="en-ZW" dirty="0"/>
          </a:p>
        </p:txBody>
      </p:sp>
      <p:sp>
        <p:nvSpPr>
          <p:cNvPr id="5" name="Text Placeholder 4"/>
          <p:cNvSpPr>
            <a:spLocks noGrp="1"/>
          </p:cNvSpPr>
          <p:nvPr>
            <p:ph type="body" sz="quarter" idx="3"/>
          </p:nvPr>
        </p:nvSpPr>
        <p:spPr>
          <a:xfrm>
            <a:off x="5067181" y="1662449"/>
            <a:ext cx="4409629" cy="576262"/>
          </a:xfrm>
        </p:spPr>
        <p:txBody>
          <a:bodyPr/>
          <a:lstStyle/>
          <a:p>
            <a:r>
              <a:rPr lang="en-ZW" sz="2000" dirty="0" smtClean="0"/>
              <a:t>GLUE THEMSELVES TO THE FLOOR</a:t>
            </a:r>
            <a:endParaRPr lang="en-ZW" sz="2000" dirty="0"/>
          </a:p>
        </p:txBody>
      </p:sp>
      <p:sp>
        <p:nvSpPr>
          <p:cNvPr id="6" name="Text Placeholder 5"/>
          <p:cNvSpPr>
            <a:spLocks noGrp="1"/>
          </p:cNvSpPr>
          <p:nvPr>
            <p:ph type="body" sz="half" idx="16"/>
          </p:nvPr>
        </p:nvSpPr>
        <p:spPr>
          <a:xfrm>
            <a:off x="5272755" y="2238711"/>
            <a:ext cx="4392538" cy="3135875"/>
          </a:xfrm>
        </p:spPr>
        <p:txBody>
          <a:bodyPr>
            <a:normAutofit fontScale="62500" lnSpcReduction="20000"/>
          </a:bodyPr>
          <a:lstStyle/>
          <a:p>
            <a:r>
              <a:rPr lang="en-ZW" dirty="0" smtClean="0"/>
              <a:t>Creative area: Movement </a:t>
            </a:r>
          </a:p>
          <a:p>
            <a:r>
              <a:rPr lang="en-ZW" dirty="0" smtClean="0"/>
              <a:t>Children  pretend part of their bodies are glued to the floor and invent ways to move with that part fixed in place</a:t>
            </a:r>
          </a:p>
          <a:p>
            <a:r>
              <a:rPr lang="en-ZW" dirty="0" smtClean="0">
                <a:solidFill>
                  <a:srgbClr val="7030A0"/>
                </a:solidFill>
              </a:rPr>
              <a:t>Materails</a:t>
            </a:r>
            <a:r>
              <a:rPr lang="en-ZW" dirty="0" smtClean="0"/>
              <a:t>:Non</a:t>
            </a:r>
            <a:r>
              <a:rPr lang="en-ZW" dirty="0" smtClean="0"/>
              <a:t> just students!</a:t>
            </a:r>
          </a:p>
          <a:p>
            <a:r>
              <a:rPr lang="en-ZW" dirty="0" smtClean="0">
                <a:solidFill>
                  <a:srgbClr val="7030A0"/>
                </a:solidFill>
              </a:rPr>
              <a:t>How to do it</a:t>
            </a:r>
          </a:p>
          <a:p>
            <a:r>
              <a:rPr lang="en-ZW" dirty="0" smtClean="0"/>
              <a:t>So they pretend a part of their body is glued , you encourage them with examples like “Oh my hand is glued to the floor so am going to stretch my leg “ or “I wonder how you move other parts of the body without moving the head?”</a:t>
            </a:r>
          </a:p>
          <a:p>
            <a:r>
              <a:rPr lang="en-ZW" dirty="0" smtClean="0">
                <a:solidFill>
                  <a:srgbClr val="7030A0"/>
                </a:solidFill>
              </a:rPr>
              <a:t>Why you may ask?</a:t>
            </a:r>
          </a:p>
          <a:p>
            <a:r>
              <a:rPr lang="en-ZW" dirty="0" smtClean="0"/>
              <a:t>MOVEMENT  ACTUALLUY HELPS KIDS  GROW NEW BRAIN CELLS”YOU CANT GET MORE Academic than that!!)According to early childhood expert David sousa” Movement improves alertness, attention. And motivation which encourages nerve cells to bind to one another, which is the basis of logging a new information.</a:t>
            </a:r>
            <a:endParaRPr lang="en-ZW" dirty="0"/>
          </a:p>
        </p:txBody>
      </p:sp>
    </p:spTree>
    <p:extLst>
      <p:ext uri="{BB962C8B-B14F-4D97-AF65-F5344CB8AC3E}">
        <p14:creationId xmlns:p14="http://schemas.microsoft.com/office/powerpoint/2010/main" val="34028267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123</TotalTime>
  <Words>593</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High-Impact, Low Prep Activities</vt:lpstr>
      <vt:lpstr>Learning in a fun way</vt:lpstr>
      <vt:lpstr>1.Making  a multimedia collage</vt:lpstr>
      <vt:lpstr>Making a  multimedia collage</vt:lpstr>
      <vt:lpstr>PowerPoint Presentation</vt:lpstr>
      <vt:lpstr>PowerPoint Presentation</vt:lpstr>
      <vt:lpstr>Quilting with fabric squares</vt:lpstr>
      <vt:lpstr>OTHER ACTIVITIES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High-Impact,Low Prep Activities</dc:title>
  <dc:creator>martinaa</dc:creator>
  <cp:lastModifiedBy>martinaa</cp:lastModifiedBy>
  <cp:revision>14</cp:revision>
  <dcterms:created xsi:type="dcterms:W3CDTF">2022-06-06T12:54:19Z</dcterms:created>
  <dcterms:modified xsi:type="dcterms:W3CDTF">2022-06-06T14:57:21Z</dcterms:modified>
</cp:coreProperties>
</file>